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未命名的章節" id="{61271CD4-25D3-43D3-A7DD-54F9C3703C2E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AC00"/>
    <a:srgbClr val="F4A10C"/>
    <a:srgbClr val="FE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31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7F80D-7C45-446C-9B96-FA524457DDF8}" type="datetimeFigureOut">
              <a:rPr lang="zh-HK" altLang="en-US" smtClean="0"/>
              <a:t>18/8/2025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8E109-A0B5-4D70-9773-A983E8BC7DA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38009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8E109-A0B5-4D70-9773-A983E8BC7DA0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86456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5401-AEFC-4C6D-8B47-B9259953F8E4}" type="datetimeFigureOut">
              <a:rPr lang="zh-HK" altLang="en-US" smtClean="0"/>
              <a:t>18/8/2025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DFFE-0805-4C03-881F-7611AFC5C1D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9947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5401-AEFC-4C6D-8B47-B9259953F8E4}" type="datetimeFigureOut">
              <a:rPr lang="zh-HK" altLang="en-US" smtClean="0"/>
              <a:t>18/8/2025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DFFE-0805-4C03-881F-7611AFC5C1D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25726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5401-AEFC-4C6D-8B47-B9259953F8E4}" type="datetimeFigureOut">
              <a:rPr lang="zh-HK" altLang="en-US" smtClean="0"/>
              <a:t>18/8/2025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DFFE-0805-4C03-881F-7611AFC5C1D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9566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5401-AEFC-4C6D-8B47-B9259953F8E4}" type="datetimeFigureOut">
              <a:rPr lang="zh-HK" altLang="en-US" smtClean="0"/>
              <a:t>18/8/2025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DFFE-0805-4C03-881F-7611AFC5C1D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8747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5401-AEFC-4C6D-8B47-B9259953F8E4}" type="datetimeFigureOut">
              <a:rPr lang="zh-HK" altLang="en-US" smtClean="0"/>
              <a:t>18/8/2025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DFFE-0805-4C03-881F-7611AFC5C1D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966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5401-AEFC-4C6D-8B47-B9259953F8E4}" type="datetimeFigureOut">
              <a:rPr lang="zh-HK" altLang="en-US" smtClean="0"/>
              <a:t>18/8/2025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DFFE-0805-4C03-881F-7611AFC5C1D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4570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5401-AEFC-4C6D-8B47-B9259953F8E4}" type="datetimeFigureOut">
              <a:rPr lang="zh-HK" altLang="en-US" smtClean="0"/>
              <a:t>18/8/2025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DFFE-0805-4C03-881F-7611AFC5C1D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7644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5401-AEFC-4C6D-8B47-B9259953F8E4}" type="datetimeFigureOut">
              <a:rPr lang="zh-HK" altLang="en-US" smtClean="0"/>
              <a:t>18/8/2025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DFFE-0805-4C03-881F-7611AFC5C1D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5613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5401-AEFC-4C6D-8B47-B9259953F8E4}" type="datetimeFigureOut">
              <a:rPr lang="zh-HK" altLang="en-US" smtClean="0"/>
              <a:t>18/8/2025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DFFE-0805-4C03-881F-7611AFC5C1D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4333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5401-AEFC-4C6D-8B47-B9259953F8E4}" type="datetimeFigureOut">
              <a:rPr lang="zh-HK" altLang="en-US" smtClean="0"/>
              <a:t>18/8/2025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DFFE-0805-4C03-881F-7611AFC5C1D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03035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5401-AEFC-4C6D-8B47-B9259953F8E4}" type="datetimeFigureOut">
              <a:rPr lang="zh-HK" altLang="en-US" smtClean="0"/>
              <a:t>18/8/2025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DFFE-0805-4C03-881F-7611AFC5C1D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4091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75401-AEFC-4C6D-8B47-B9259953F8E4}" type="datetimeFigureOut">
              <a:rPr lang="zh-HK" altLang="en-US" smtClean="0"/>
              <a:t>18/8/2025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DDFFE-0805-4C03-881F-7611AFC5C1D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2110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>
            <a:extLst>
              <a:ext uri="{FF2B5EF4-FFF2-40B4-BE49-F238E27FC236}">
                <a16:creationId xmlns:a16="http://schemas.microsoft.com/office/drawing/2014/main" id="{B1E70EC0-E662-1109-180B-26A3007FD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86259">
            <a:off x="-513582" y="4210592"/>
            <a:ext cx="7885164" cy="3917941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2EB7DCE8-18A8-1B15-C492-8DB2973789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0" y="7765172"/>
            <a:ext cx="3990833" cy="2154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9EEC98F-76DA-C76F-D088-DE3C9124DF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245" y="8912921"/>
            <a:ext cx="938034" cy="91537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7993E58-D350-84C4-BCF5-7DCA2B8960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731" y="8663773"/>
            <a:ext cx="1193349" cy="1164524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EDB543C1-509C-C01C-555F-9B6DEA2B19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743" y="6601243"/>
            <a:ext cx="2075789" cy="1849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C0438024-BBAA-CC8A-BEFF-042082A6CF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492" y="6130891"/>
            <a:ext cx="2217835" cy="2154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4CF72846-3C8F-9B14-1866-62EB55B01585}"/>
              </a:ext>
            </a:extLst>
          </p:cNvPr>
          <p:cNvSpPr/>
          <p:nvPr/>
        </p:nvSpPr>
        <p:spPr>
          <a:xfrm>
            <a:off x="538978" y="9224953"/>
            <a:ext cx="311759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zh-HK" sz="2400" b="1" kern="100" cap="none" spc="0" dirty="0">
                <a:ln w="0"/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恩與美</a:t>
            </a:r>
            <a:r>
              <a:rPr lang="zh-TW" altLang="en-US" sz="2400" b="1" kern="100" dirty="0">
                <a:ln w="0"/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文化基金舉辦</a:t>
            </a:r>
            <a:endParaRPr lang="zh-HK" altLang="en-US" sz="2400" b="1" cap="none" spc="0" dirty="0">
              <a:ln w="0"/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F3E62583-1E13-9F4D-EBFE-0C94E09FEE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6858000" cy="3657600"/>
          </a:xfrm>
          <a:prstGeom prst="rect">
            <a:avLst/>
          </a:prstGeom>
        </p:spPr>
      </p:pic>
      <p:sp>
        <p:nvSpPr>
          <p:cNvPr id="30" name="文字方塊 29">
            <a:extLst>
              <a:ext uri="{FF2B5EF4-FFF2-40B4-BE49-F238E27FC236}">
                <a16:creationId xmlns:a16="http://schemas.microsoft.com/office/drawing/2014/main" id="{63AB877C-D945-38D1-E8A1-B76C6983D401}"/>
              </a:ext>
            </a:extLst>
          </p:cNvPr>
          <p:cNvSpPr txBox="1"/>
          <p:nvPr/>
        </p:nvSpPr>
        <p:spPr>
          <a:xfrm>
            <a:off x="966253" y="1960060"/>
            <a:ext cx="51342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</a:rPr>
              <a:t>從少學習英語，鞏固兒童學業基礎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1E355870-4280-9F28-26B0-AB1D4E57462E}"/>
              </a:ext>
            </a:extLst>
          </p:cNvPr>
          <p:cNvSpPr txBox="1"/>
          <p:nvPr/>
        </p:nvSpPr>
        <p:spPr>
          <a:xfrm>
            <a:off x="554824" y="2695079"/>
            <a:ext cx="59571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日期：</a:t>
            </a:r>
            <a:r>
              <a:rPr lang="en-US" altLang="zh-TW" sz="20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20/9 -8/11(</a:t>
            </a:r>
            <a:r>
              <a:rPr lang="zh-TW" altLang="en-US" sz="20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逢星期六</a:t>
            </a:r>
            <a:r>
              <a:rPr lang="en-US" altLang="zh-TW" sz="20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r>
              <a:rPr lang="zh-TW" altLang="en-US" sz="20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時間：下午</a:t>
            </a:r>
            <a:r>
              <a:rPr lang="en-US" altLang="zh-TW" sz="20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2:30</a:t>
            </a:r>
            <a:r>
              <a:rPr lang="zh-TW" altLang="en-US" sz="20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至</a:t>
            </a:r>
            <a:r>
              <a:rPr lang="en-US" altLang="zh-TW" sz="20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4:30 (</a:t>
            </a:r>
            <a:r>
              <a:rPr lang="zh-TW" altLang="en-US" sz="20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共</a:t>
            </a:r>
            <a:r>
              <a:rPr lang="en-US" altLang="zh-TW" sz="20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20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堂</a:t>
            </a:r>
            <a:r>
              <a:rPr lang="en-US" altLang="zh-TW" sz="20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2000" b="1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0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地點：荔枝角青山道</a:t>
            </a:r>
            <a:r>
              <a:rPr lang="en-US" altLang="zh-TW" sz="20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532</a:t>
            </a:r>
            <a:r>
              <a:rPr lang="zh-TW" altLang="en-US" sz="20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號偉基大廈地下</a:t>
            </a:r>
            <a:r>
              <a:rPr lang="en-US" altLang="zh-TW" sz="20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  <a:r>
              <a:rPr lang="zh-TW" altLang="en-US" sz="20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舖</a:t>
            </a:r>
            <a:endParaRPr lang="en-US" altLang="zh-TW" sz="2000" b="1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0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	   (</a:t>
            </a:r>
            <a:r>
              <a:rPr lang="zh-TW" altLang="en-US" sz="20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荔枝角地鐵步行</a:t>
            </a:r>
            <a:r>
              <a:rPr lang="en-US" altLang="zh-TW" sz="20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20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分鐘，麗新商場後面</a:t>
            </a:r>
            <a:r>
              <a:rPr lang="en-US" altLang="zh-TW" sz="20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	</a:t>
            </a:r>
            <a:endParaRPr lang="zh-TW" altLang="en-US" sz="2000" b="1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0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對象：就讀小一至小四學生</a:t>
            </a:r>
          </a:p>
          <a:p>
            <a:r>
              <a:rPr lang="zh-TW" altLang="en-US" sz="20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收費：全期</a:t>
            </a:r>
            <a:r>
              <a:rPr lang="en-US" altLang="zh-TW" sz="20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$400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4DEE9189-51B9-1BE9-9096-F7EFDA49AE54}"/>
              </a:ext>
            </a:extLst>
          </p:cNvPr>
          <p:cNvSpPr txBox="1"/>
          <p:nvPr/>
        </p:nvSpPr>
        <p:spPr>
          <a:xfrm>
            <a:off x="3533399" y="8313191"/>
            <a:ext cx="3117595" cy="874887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TW" altLang="en-US" dirty="0">
                <a:solidFill>
                  <a:schemeClr val="tx1"/>
                </a:solidFill>
              </a:rPr>
              <a:t>報名方法：致電或 </a:t>
            </a:r>
            <a:r>
              <a:rPr lang="en-US" altLang="zh-TW" dirty="0">
                <a:solidFill>
                  <a:schemeClr val="tx1"/>
                </a:solidFill>
              </a:rPr>
              <a:t>WhatsApp </a:t>
            </a: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</a:rPr>
              <a:t>9391 0911</a:t>
            </a:r>
            <a:r>
              <a:rPr lang="zh-TW" altLang="en-US" dirty="0">
                <a:solidFill>
                  <a:schemeClr val="tx1"/>
                </a:solidFill>
              </a:rPr>
              <a:t>報名，再預約到中心填表及繳費</a:t>
            </a:r>
            <a:endParaRPr lang="zh-HK" altLang="en-US" dirty="0">
              <a:solidFill>
                <a:schemeClr val="tx1"/>
              </a:solidFill>
            </a:endParaRPr>
          </a:p>
        </p:txBody>
      </p:sp>
      <p:pic>
        <p:nvPicPr>
          <p:cNvPr id="36" name="圖片 35">
            <a:extLst>
              <a:ext uri="{FF2B5EF4-FFF2-40B4-BE49-F238E27FC236}">
                <a16:creationId xmlns:a16="http://schemas.microsoft.com/office/drawing/2014/main" id="{FD263A25-BAD5-C7E7-1DBD-BF31A6A29C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8703" y="5864366"/>
            <a:ext cx="1018120" cy="1176630"/>
          </a:xfrm>
          <a:prstGeom prst="rect">
            <a:avLst/>
          </a:prstGeom>
        </p:spPr>
      </p:pic>
      <p:pic>
        <p:nvPicPr>
          <p:cNvPr id="37" name="圖片 36">
            <a:extLst>
              <a:ext uri="{FF2B5EF4-FFF2-40B4-BE49-F238E27FC236}">
                <a16:creationId xmlns:a16="http://schemas.microsoft.com/office/drawing/2014/main" id="{1DB6950A-5B0F-1606-D9F7-F5E00D0F9F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5640" y="5340572"/>
            <a:ext cx="902286" cy="1072989"/>
          </a:xfrm>
          <a:prstGeom prst="rect">
            <a:avLst/>
          </a:prstGeom>
        </p:spPr>
      </p:pic>
      <p:pic>
        <p:nvPicPr>
          <p:cNvPr id="38" name="圖片 37">
            <a:extLst>
              <a:ext uri="{FF2B5EF4-FFF2-40B4-BE49-F238E27FC236}">
                <a16:creationId xmlns:a16="http://schemas.microsoft.com/office/drawing/2014/main" id="{00D8E0F8-8763-B1D2-BEB7-7AC72C46D7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02023" y="5532782"/>
            <a:ext cx="749873" cy="859611"/>
          </a:xfrm>
          <a:prstGeom prst="rect">
            <a:avLst/>
          </a:prstGeom>
        </p:spPr>
      </p:pic>
      <p:sp>
        <p:nvSpPr>
          <p:cNvPr id="39" name="星形: 六角 38">
            <a:extLst>
              <a:ext uri="{FF2B5EF4-FFF2-40B4-BE49-F238E27FC236}">
                <a16:creationId xmlns:a16="http://schemas.microsoft.com/office/drawing/2014/main" id="{20A205B7-BBF7-C1C3-B247-2DDC6F51EA9F}"/>
              </a:ext>
            </a:extLst>
          </p:cNvPr>
          <p:cNvSpPr/>
          <p:nvPr/>
        </p:nvSpPr>
        <p:spPr>
          <a:xfrm rot="1237790">
            <a:off x="3929689" y="4300875"/>
            <a:ext cx="1111999" cy="1091036"/>
          </a:xfrm>
          <a:prstGeom prst="star6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</a:rPr>
              <a:t>語境練習</a:t>
            </a:r>
            <a:endParaRPr lang="zh-HK" altLang="en-US" b="1" dirty="0">
              <a:solidFill>
                <a:schemeClr val="tx1"/>
              </a:solidFill>
            </a:endParaRPr>
          </a:p>
        </p:txBody>
      </p:sp>
      <p:sp>
        <p:nvSpPr>
          <p:cNvPr id="40" name="星形: 六角 39">
            <a:extLst>
              <a:ext uri="{FF2B5EF4-FFF2-40B4-BE49-F238E27FC236}">
                <a16:creationId xmlns:a16="http://schemas.microsoft.com/office/drawing/2014/main" id="{56225174-BBD4-FD99-E522-2E218C0B9093}"/>
              </a:ext>
            </a:extLst>
          </p:cNvPr>
          <p:cNvSpPr/>
          <p:nvPr/>
        </p:nvSpPr>
        <p:spPr>
          <a:xfrm rot="1015738">
            <a:off x="2365694" y="4492928"/>
            <a:ext cx="912336" cy="1017567"/>
          </a:xfrm>
          <a:prstGeom prst="star6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dirty="0">
              <a:solidFill>
                <a:schemeClr val="tx1"/>
              </a:solidFill>
            </a:endParaRPr>
          </a:p>
          <a:p>
            <a:pPr algn="ctr"/>
            <a:endParaRPr lang="en-US" altLang="zh-TW" dirty="0">
              <a:solidFill>
                <a:schemeClr val="tx1"/>
              </a:solidFill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</a:rPr>
              <a:t>唱遊</a:t>
            </a:r>
            <a:r>
              <a:rPr lang="zh-TW" altLang="en-US" dirty="0"/>
              <a:t>杏唱</a:t>
            </a:r>
            <a:endParaRPr lang="zh-HK" altLang="en-US" dirty="0"/>
          </a:p>
        </p:txBody>
      </p:sp>
      <p:sp>
        <p:nvSpPr>
          <p:cNvPr id="41" name="星形: 六角 40">
            <a:extLst>
              <a:ext uri="{FF2B5EF4-FFF2-40B4-BE49-F238E27FC236}">
                <a16:creationId xmlns:a16="http://schemas.microsoft.com/office/drawing/2014/main" id="{2C5152CF-3F53-B4D0-2C7F-5106E1008499}"/>
              </a:ext>
            </a:extLst>
          </p:cNvPr>
          <p:cNvSpPr/>
          <p:nvPr/>
        </p:nvSpPr>
        <p:spPr>
          <a:xfrm rot="20236773">
            <a:off x="604920" y="7278868"/>
            <a:ext cx="919993" cy="972605"/>
          </a:xfrm>
          <a:prstGeom prst="star6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</a:rPr>
              <a:t>桌遊</a:t>
            </a:r>
            <a:endParaRPr lang="zh-HK" altLang="en-US" b="1" dirty="0">
              <a:solidFill>
                <a:schemeClr val="tx1"/>
              </a:solidFill>
            </a:endParaRPr>
          </a:p>
        </p:txBody>
      </p:sp>
      <p:sp>
        <p:nvSpPr>
          <p:cNvPr id="42" name="星形: 六角 41">
            <a:extLst>
              <a:ext uri="{FF2B5EF4-FFF2-40B4-BE49-F238E27FC236}">
                <a16:creationId xmlns:a16="http://schemas.microsoft.com/office/drawing/2014/main" id="{E600309D-C744-6EC6-E314-590DFB5C9E69}"/>
              </a:ext>
            </a:extLst>
          </p:cNvPr>
          <p:cNvSpPr/>
          <p:nvPr/>
        </p:nvSpPr>
        <p:spPr>
          <a:xfrm rot="1483461">
            <a:off x="5356897" y="3989912"/>
            <a:ext cx="830762" cy="897980"/>
          </a:xfrm>
          <a:prstGeom prst="star6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</a:rPr>
              <a:t>茶點</a:t>
            </a:r>
            <a:endParaRPr lang="zh-HK" altLang="en-US" b="1" dirty="0">
              <a:solidFill>
                <a:schemeClr val="tx1"/>
              </a:solidFill>
            </a:endParaRPr>
          </a:p>
        </p:txBody>
      </p:sp>
      <p:sp>
        <p:nvSpPr>
          <p:cNvPr id="43" name="星形: 六角 42">
            <a:extLst>
              <a:ext uri="{FF2B5EF4-FFF2-40B4-BE49-F238E27FC236}">
                <a16:creationId xmlns:a16="http://schemas.microsoft.com/office/drawing/2014/main" id="{5BBBFF94-1829-192D-7C55-2F5FD25D5307}"/>
              </a:ext>
            </a:extLst>
          </p:cNvPr>
          <p:cNvSpPr/>
          <p:nvPr/>
        </p:nvSpPr>
        <p:spPr>
          <a:xfrm rot="19928460">
            <a:off x="425369" y="5001120"/>
            <a:ext cx="1043873" cy="1152109"/>
          </a:xfrm>
          <a:prstGeom prst="star6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</a:rPr>
              <a:t>英語對話</a:t>
            </a:r>
            <a:endParaRPr lang="zh-HK" altLang="en-US" b="1" dirty="0">
              <a:solidFill>
                <a:schemeClr val="tx1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012BDC2-C25C-7013-C1D3-8BA2C6D952E4}"/>
              </a:ext>
            </a:extLst>
          </p:cNvPr>
          <p:cNvSpPr/>
          <p:nvPr/>
        </p:nvSpPr>
        <p:spPr>
          <a:xfrm>
            <a:off x="477391" y="799959"/>
            <a:ext cx="6112016" cy="11109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altLang="zh-TW" sz="5400" b="1" cap="none" spc="0" dirty="0">
                <a:ln w="127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E2AC00"/>
                </a:solidFill>
                <a:effectLst/>
              </a:rPr>
              <a:t>25-26 </a:t>
            </a:r>
            <a:r>
              <a:rPr lang="zh-TW" altLang="en-US" sz="5400" b="1" cap="none" spc="0" dirty="0">
                <a:ln w="127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E2AC00"/>
                </a:solidFill>
                <a:effectLst/>
              </a:rPr>
              <a:t>第一期「英語搖籃」成長班</a:t>
            </a:r>
            <a:endParaRPr lang="zh-HK" altLang="en-US" sz="5400" b="1" cap="none" spc="0" dirty="0">
              <a:ln w="127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E2AC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05804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415</TotalTime>
  <Words>119</Words>
  <Application>Microsoft Office PowerPoint</Application>
  <PresentationFormat>A4 紙張 (210x297 公釐)</PresentationFormat>
  <Paragraphs>18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標楷體</vt:lpstr>
      <vt:lpstr>Arial</vt:lpstr>
      <vt:lpstr>Calibri</vt:lpstr>
      <vt:lpstr>Calibri Light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chi long au</dc:creator>
  <cp:lastModifiedBy>Man Tang</cp:lastModifiedBy>
  <cp:revision>15</cp:revision>
  <dcterms:created xsi:type="dcterms:W3CDTF">2024-08-29T08:37:24Z</dcterms:created>
  <dcterms:modified xsi:type="dcterms:W3CDTF">2025-08-18T07:32:04Z</dcterms:modified>
</cp:coreProperties>
</file>